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1" r:id="rId15"/>
    <p:sldId id="270" r:id="rId16"/>
    <p:sldId id="267" r:id="rId17"/>
    <p:sldId id="272" r:id="rId18"/>
    <p:sldId id="274" r:id="rId19"/>
    <p:sldId id="268" r:id="rId20"/>
    <p:sldId id="273" r:id="rId21"/>
    <p:sldId id="275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C19FD-01EA-4CDA-7286-1924259B5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CBC514-0832-5A51-0E2B-788605A38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0C2F1B-D42C-C6C2-6FD9-BA0C3717B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C4D1E0-394A-7A8D-D764-D8A7FEC0E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EB1C88-D995-7FBF-270C-35284D86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720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13B3C3-3C81-26F3-087C-1D8488579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1043DC4-4CA2-D033-E8D6-7D9D8F188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56793F-4305-92EE-AEDE-9CC93CE71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DB9456-643D-CF88-0F40-8BA7489E3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A49128-8987-C623-4283-FA8ED04E9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082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25F39D-7A80-4495-BCDF-ABA45EFA3C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E46A080-DE83-9A40-111A-A84FB59EF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676BE7-84DE-E7A7-A0EB-864489C5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7A00B5-A5F8-F29A-9679-BC36A704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049FC8-126E-BDA9-D81A-543C91061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86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993434-FDA6-FEF6-80C6-7A9C3F248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421C8C-2C57-F270-0FA4-F3CC7045E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B876EF-4307-20A8-6F97-1FF3FBAE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58A50F-E34D-02F2-9613-088C71A6B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134994-CE06-BCE7-2974-9916379F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01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D270B-ADFB-4D52-B2E5-96A66061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BBF2A7-6089-DE82-FF98-74BE3CEA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9D3472-1A78-4492-2CD3-58CC7221E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5DA6EC-2253-A19E-D4A3-2B5C9EF9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7A9F11-B748-A05E-8457-794AC78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85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7DDDA4-35FE-63B6-A196-8AAB9B57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BE58E8-0D7F-A41B-BA59-E3B57ECD56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04275E-20AE-7370-5370-DCC2E4AD0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5EF652-C918-E3AB-1D82-F4118837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8C5149-4ED8-0232-1644-F530CEBB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1991453-40DC-1DD8-3729-A8E413E7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19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F9A751-5042-9966-EF0D-5640C5B4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9DEA15-704D-CE52-FD87-853042200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0085D5-8DE8-F581-FAAD-0664EDAE1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A47F05D-4D32-7245-FD28-A2F6927DF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16E87F2-5962-E8AE-C38C-BE95E49C8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367604-241B-EA85-43EE-206879FC2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DD7C0EA-7178-47FC-9DA6-30206B70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52D271A-2CFB-4BDD-BA44-A9A5686C3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941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4E172-18C0-8542-3201-A487A0352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E6B419-3C41-1D7F-C158-127624A0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DC7A85-83D0-4504-600E-C1B2370C6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F14CB5A-01F1-0E86-C532-CDA15CA2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73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FFD7B36-03D8-A963-B3B8-377720B94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51F7737-7D4D-06A7-8646-D78EC0E6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421794-3F4C-7EB2-9FB9-E387D7B5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90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CC2A28-5661-F91A-AB91-5D8D16185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57734A-E5DE-AD78-E723-228926D7D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33BD680-EDBD-19B5-1414-04C7F525C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B9D272-E14B-D28D-48CB-56371624B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FFFD10-DE21-8C80-5738-B9D5DCC19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6C542-267F-86D3-12D2-43017C70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58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AD930B-02DE-ED5B-B454-0EF91184B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7DE31C-BCF6-7812-2D10-D44624BDE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F127E5-4723-8C89-C74B-2A82854D0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1CA219-1191-8B35-D8E3-DDDC4634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C7B8DE-36AF-CB79-7394-1A0DB91D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10C558-5CCA-15B1-8C7D-34E4E074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0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97B1A21-F115-322B-4234-621DFEDF6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667D17-6AA3-A40C-C422-FEC82DC36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3E9701-ED92-87F3-5571-1D98D90E2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C9550-B6C9-43A0-84C7-18E2B256E5F1}" type="datetimeFigureOut">
              <a:rPr lang="fr-FR" smtClean="0"/>
              <a:t>13/07/2026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615091-98AC-AC46-E73F-340CEA315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DBC76D-27AE-2190-C408-9103E0C96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AB00C-4CC1-4001-A59D-6F006A4606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58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3FFBB-D718-D704-3178-165D47CDE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Association</a:t>
            </a:r>
            <a:r>
              <a:rPr lang="fr-FR" dirty="0"/>
              <a:t> </a:t>
            </a:r>
            <a:br>
              <a:rPr lang="fr-FR" dirty="0"/>
            </a:br>
            <a:r>
              <a:rPr lang="fr-FR" b="1" dirty="0"/>
              <a:t>UNE FORET ET DES HOMMES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AB0ABE-4034-0C55-1882-3355245DA5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sz="2800" dirty="0"/>
          </a:p>
          <a:p>
            <a:r>
              <a:rPr lang="fr-FR" sz="2800" dirty="0"/>
              <a:t>Assemblée Générale du </a:t>
            </a:r>
            <a:r>
              <a:rPr lang="fr-FR" sz="2800"/>
              <a:t>vendredi 29 mai 2026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3934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557DA807-D55D-9A35-4C75-D3B63A200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588" y="1825625"/>
            <a:ext cx="8646824" cy="4351338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BCA3F99A-3E7E-C812-9057-2DE195C3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Slogans ONF ou : faites ce que je dis mais pas ce que je fais….</a:t>
            </a:r>
          </a:p>
        </p:txBody>
      </p:sp>
    </p:spTree>
    <p:extLst>
      <p:ext uri="{BB962C8B-B14F-4D97-AF65-F5344CB8AC3E}">
        <p14:creationId xmlns:p14="http://schemas.microsoft.com/office/powerpoint/2010/main" val="1214884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7C61D86-9786-5FED-A557-7FA3896C3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793" y="787198"/>
            <a:ext cx="5056064" cy="528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5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4E9EA-1283-5F6A-F21C-7FDFBFA1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763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BOIS ENERGIE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B8B10-2D90-024A-310D-A97671C7F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6857" y="1347107"/>
            <a:ext cx="587828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98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78C18D5-44FC-BA73-A899-08689B16F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9614"/>
            <a:ext cx="9144000" cy="648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7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C5D7362-9512-25AC-5B3E-6155AE6D5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"/>
            <a:ext cx="9144000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18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1FA4920-896D-1823-E46E-9F08FC61E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30629"/>
            <a:ext cx="5143500" cy="658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79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DB0299F-1231-B1CF-D8A7-CDE0A08EA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6957"/>
            <a:ext cx="9144000" cy="654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77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5CC6E48-E94D-762B-805F-22DBEB07B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7818"/>
            <a:ext cx="9144000" cy="659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24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DD0063D-40FD-CEB2-5AD3-D400C31B9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4000" y="167148"/>
            <a:ext cx="9144000" cy="656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97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A77CB38-613A-F13B-5C7A-F3D1CA37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6615" y="889909"/>
            <a:ext cx="64987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1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9CCC1-7AFB-FBFB-C323-DB72538F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E9FE83-507F-AEC2-1B3A-775015A72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</a:t>
            </a:r>
          </a:p>
          <a:p>
            <a:pPr>
              <a:buNone/>
            </a:pPr>
            <a:r>
              <a:rPr lang="fr-FR" sz="2800" kern="15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point </a:t>
            </a: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sur la trésorerie</a:t>
            </a:r>
          </a:p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point sur l'activité chasse</a:t>
            </a:r>
          </a:p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point sur les activités passées</a:t>
            </a:r>
          </a:p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point sur les activités futures</a:t>
            </a:r>
          </a:p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		bilan moral et points d'actualité.</a:t>
            </a:r>
          </a:p>
          <a:p>
            <a:pPr>
              <a:buNone/>
            </a:pPr>
            <a:r>
              <a:rPr lang="fr-FR" sz="28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7747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B07B19-9124-D7D5-BB2C-2395D7B51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17986"/>
            <a:ext cx="5143500" cy="66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81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03C937-8C30-38E6-CC23-119996FF7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MAINTENANT……..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8965BF-0DFF-512A-9A45-37122BF55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723" y="1356852"/>
            <a:ext cx="4955458" cy="542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20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5F5D3-4A18-9DE5-56B2-E10A9A4C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SURVOL AERIEN DU MASSIF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12389EC-D90A-00CD-9933-743249404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090" y="1690688"/>
            <a:ext cx="7118067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284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6D5E02-E1D7-3744-2F90-73E75EEE6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PARCELLAIRE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2776E78-E0E9-E7D7-B8F6-ED28E4669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783" y="1681843"/>
            <a:ext cx="5888888" cy="481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0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76A752-8E63-3133-FE60-9AA446CC6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Parcellaire (suite) coupes rases anciennes non prises en compte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10D4AEF-D97F-9AF7-0451-FB0460C901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34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8972BA4-F0E2-936C-DAB7-7B4AB7AD9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651226" cy="655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20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67F36D-644E-B376-B077-8AC64609F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ANALYSE CAHIERS DES VENTES DE BOIS ONF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6F3C61FC-496E-4394-CD4C-4E36B9F58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01"/>
            <a:ext cx="4125686" cy="480536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00C5A5-7A75-3B47-602A-D6669A7BB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371601"/>
            <a:ext cx="4724400" cy="53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3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6FCC6-5BA8-A6AC-6581-05AC3B86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724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SYNTHESES DES VENTES DE BOIS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192DCBB-C739-AD8E-6704-A7ECC8C4A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093" y="1241424"/>
            <a:ext cx="8481813" cy="525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93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C347E3-7105-FDCD-90C3-C5527ECEB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pPr algn="ctr"/>
            <a:r>
              <a:rPr lang="fr-FR" dirty="0"/>
              <a:t>SYNTHESE DES TYPES DE COUPES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B18B6A7-F841-0C8D-5A54-14445BDA6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985" y="1825624"/>
            <a:ext cx="9118030" cy="466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277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108</Words>
  <Application>Microsoft Office PowerPoint</Application>
  <PresentationFormat>Grand écran</PresentationFormat>
  <Paragraphs>20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Thème Office</vt:lpstr>
      <vt:lpstr>Association  UNE FORET ET DES HOMMES</vt:lpstr>
      <vt:lpstr>ORDRE DU JOUR</vt:lpstr>
      <vt:lpstr>SURVOL AERIEN DU MASSIF</vt:lpstr>
      <vt:lpstr>PARCELLAIRE </vt:lpstr>
      <vt:lpstr>Parcellaire (suite) coupes rases anciennes non prises en compte </vt:lpstr>
      <vt:lpstr>Présentation PowerPoint</vt:lpstr>
      <vt:lpstr>ANALYSE CAHIERS DES VENTES DE BOIS ONF</vt:lpstr>
      <vt:lpstr>SYNTHESES DES VENTES DE BOIS</vt:lpstr>
      <vt:lpstr>SYNTHESE DES TYPES DE COUPES</vt:lpstr>
      <vt:lpstr>Slogans ONF ou : faites ce que je dis mais pas ce que je fais….</vt:lpstr>
      <vt:lpstr>Présentation PowerPoint</vt:lpstr>
      <vt:lpstr>BOIS ENERGIE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MAINTENANT……..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Jocelyne</dc:creator>
  <cp:lastModifiedBy>Jocelyne</cp:lastModifiedBy>
  <cp:revision>20</cp:revision>
  <dcterms:created xsi:type="dcterms:W3CDTF">2026-05-28T11:58:04Z</dcterms:created>
  <dcterms:modified xsi:type="dcterms:W3CDTF">2026-07-13T14:36:09Z</dcterms:modified>
</cp:coreProperties>
</file>